
<file path=[Content_Types].xml><?xml version="1.0" encoding="utf-8"?>
<Types xmlns="http://schemas.openxmlformats.org/package/2006/content-types">
  <Default Extension="rels" ContentType="application/vnd.openxmlformats-package.relationships+xml"/>
  <Default Extension="png" ContentType="image/png"/>
  <Default Extension="xml" ContentType="application/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slideMaster1.xml" ContentType="application/vnd.openxmlformats-officedocument.presentationml.slideMaster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</Types>
</file>

<file path=_rels/.rels><?xml version="1.0" encoding="UTF-8" standalone="yes"?><Relationships xmlns="http://schemas.openxmlformats.org/package/2006/relationships"><Relationship Target="ppt/presentation.xml" Type="http://schemas.openxmlformats.org/officeDocument/2006/relationships/officeDocument" Id="rId1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aveSubsetFonts="1" autoCompressPictures="0" strictFirstAndLastChars="0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y="9144000" cx="6858000"/>
  <p:defaultTextStyle>
    <a:defPPr algn="l" rtl="0" marR="0">
      <a:lnSpc>
        <a:spcPct val="100000"/>
      </a:lnSpc>
      <a:spcBef>
        <a:spcPts val="0"/>
      </a:spcBef>
      <a:spcAft>
        <a:spcPts val="0"/>
      </a:spcAft>
    </a:defPPr>
    <a:lvl1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Target="slides/slide13.xml" Type="http://schemas.openxmlformats.org/officeDocument/2006/relationships/slide" Id="rId18"/><Relationship Target="slides/slide12.xml" Type="http://schemas.openxmlformats.org/officeDocument/2006/relationships/slide" Id="rId17"/><Relationship Target="slides/slide11.xml" Type="http://schemas.openxmlformats.org/officeDocument/2006/relationships/slide" Id="rId16"/><Relationship Target="slides/slide10.xml" Type="http://schemas.openxmlformats.org/officeDocument/2006/relationships/slide" Id="rId15"/><Relationship Target="slides/slide9.xml" Type="http://schemas.openxmlformats.org/officeDocument/2006/relationships/slide" Id="rId14"/><Relationship Target="presProps.xml" Type="http://schemas.openxmlformats.org/officeDocument/2006/relationships/presProps" Id="rId2"/><Relationship Target="slides/slide7.xml" Type="http://schemas.openxmlformats.org/officeDocument/2006/relationships/slide" Id="rId12"/><Relationship Target="slides/slide8.xml" Type="http://schemas.openxmlformats.org/officeDocument/2006/relationships/slide" Id="rId13"/><Relationship Target="theme/theme2.xml" Type="http://schemas.openxmlformats.org/officeDocument/2006/relationships/theme" Id="rId1"/><Relationship Target="slideMasters/slideMaster1.xml" Type="http://schemas.openxmlformats.org/officeDocument/2006/relationships/slideMaster" Id="rId4"/><Relationship Target="slides/slide5.xml" Type="http://schemas.openxmlformats.org/officeDocument/2006/relationships/slide" Id="rId10"/><Relationship Target="tableStyles.xml" Type="http://schemas.openxmlformats.org/officeDocument/2006/relationships/tableStyles" Id="rId3"/><Relationship Target="slides/slide6.xml" Type="http://schemas.openxmlformats.org/officeDocument/2006/relationships/slide" Id="rId11"/><Relationship Target="slides/slide4.xml" Type="http://schemas.openxmlformats.org/officeDocument/2006/relationships/slide" Id="rId9"/><Relationship Target="slides/slide1.xml" Type="http://schemas.openxmlformats.org/officeDocument/2006/relationships/slide" Id="rId6"/><Relationship Target="notesMasters/notesMaster1.xml" Type="http://schemas.openxmlformats.org/officeDocument/2006/relationships/notesMaster" Id="rId5"/><Relationship Target="slides/slide3.xml" Type="http://schemas.openxmlformats.org/officeDocument/2006/relationships/slide" Id="rId8"/><Relationship Target="slides/slide2.xml" Type="http://schemas.openxmlformats.org/officeDocument/2006/relationships/slide" Id="rId7"/></Relationships>
</file>

<file path=ppt/notesMasters/_rels/notesMaster1.xml.rels><?xml version="1.0" encoding="UTF-8" standalone="yes"?><Relationships xmlns="http://schemas.openxmlformats.org/package/2006/relationships"><Relationship Target="../theme/theme1.xml" Type="http://schemas.openxmlformats.org/officeDocument/2006/relationships/theme" Id="rId1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</p:notesMaster>
</file>

<file path=ppt/notesSlides/_rels/notesSlide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5" name="Shape 2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6" name="Shape 26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7" name="Shape 2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5" name="Shape 8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2" name="Shape 9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9" name="Shape 9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0" name="Shape 100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06" name="Shape 10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7" name="Shape 10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1" name="Shape 3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2" name="Shape 3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3" name="Shape 3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7" name="Shape 3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8" name="Shape 38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9" name="Shape 3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3" name="Shape 4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4" name="Shape 44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5" name="Shape 4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0" name="Shape 5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7" name="Shape 5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4" name="Shape 6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5" name="Shape 6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1" name="Shape 7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2" name="Shape 7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8" name="Shape 7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9" name="Shape 7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2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3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4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5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6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7" name="Shape 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" name="Shape 8"/>
          <p:cNvSpPr txBox="1"/>
          <p:nvPr>
            <p:ph type="ctrTitle"/>
          </p:nvPr>
        </p:nvSpPr>
        <p:spPr>
          <a:xfrm>
            <a:off y="1583342" x="685800"/>
            <a:ext cy="1159856" cx="77724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9" name="Shape 9"/>
          <p:cNvSpPr txBox="1"/>
          <p:nvPr>
            <p:ph idx="1" type="subTitle"/>
          </p:nvPr>
        </p:nvSpPr>
        <p:spPr>
          <a:xfrm>
            <a:off y="2840053" x="685800"/>
            <a:ext cy="784737" cx="77724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0" name="Shape 1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" name="Shape 11"/>
          <p:cNvSpPr txBox="1"/>
          <p:nvPr>
            <p:ph type="title"/>
          </p:nvPr>
        </p:nvSpPr>
        <p:spPr>
          <a:xfrm>
            <a:off y="205978" x="457200"/>
            <a:ext cy="857250" cx="82296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2" name="Shape 12"/>
          <p:cNvSpPr txBox="1"/>
          <p:nvPr>
            <p:ph idx="1" type="body"/>
          </p:nvPr>
        </p:nvSpPr>
        <p:spPr>
          <a:xfrm>
            <a:off y="1200150" x="457200"/>
            <a:ext cy="3725680" cx="82296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3" name="Shape 1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y="205978" x="457200"/>
            <a:ext cy="857250" cx="82296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5" name="Shape 15"/>
          <p:cNvSpPr txBox="1"/>
          <p:nvPr>
            <p:ph idx="1" type="body"/>
          </p:nvPr>
        </p:nvSpPr>
        <p:spPr>
          <a:xfrm>
            <a:off y="1200150" x="457200"/>
            <a:ext cy="3725680" cx="3994525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6" name="Shape 16"/>
          <p:cNvSpPr txBox="1"/>
          <p:nvPr>
            <p:ph idx="2" type="body"/>
          </p:nvPr>
        </p:nvSpPr>
        <p:spPr>
          <a:xfrm>
            <a:off y="1200150" x="4692273"/>
            <a:ext cy="3725680" cx="3994525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7" name="Shape 1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y="205978" x="457200"/>
            <a:ext cy="857250" cx="82296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19" name="Shape 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" name="Shape 20"/>
          <p:cNvSpPr txBox="1"/>
          <p:nvPr>
            <p:ph idx="1" type="body"/>
          </p:nvPr>
        </p:nvSpPr>
        <p:spPr>
          <a:xfrm>
            <a:off y="4406309" x="457200"/>
            <a:ext cy="519520" cx="82296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21" name="Shape 21"/>
        <p:cNvGrpSpPr/>
        <p:nvPr/>
      </p:nvGrpSpPr>
      <p:grpSpPr>
        <a:xfrm>
          <a:off y="0" x="0"/>
          <a:ext cy="0" cx="0"/>
          <a:chOff y="0" x="0"/>
          <a:chExt cy="0" cx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Target="../slideLayouts/slideLayout2.xml" Type="http://schemas.openxmlformats.org/officeDocument/2006/relationships/slideLayout" Id="rId2"/><Relationship Target="../slideLayouts/slideLayout1.xml" Type="http://schemas.openxmlformats.org/officeDocument/2006/relationships/slideLayout" Id="rId1"/><Relationship Target="../slideLayouts/slideLayout4.xml" Type="http://schemas.openxmlformats.org/officeDocument/2006/relationships/slideLayout" Id="rId4"/><Relationship Target="../slideLayouts/slideLayout3.xml" Type="http://schemas.openxmlformats.org/officeDocument/2006/relationships/slideLayout" Id="rId3"/><Relationship Target="../slideLayouts/slideLayout6.xml" Type="http://schemas.openxmlformats.org/officeDocument/2006/relationships/slideLayout" Id="rId6"/><Relationship Target="../slideLayouts/slideLayout5.xml" Type="http://schemas.openxmlformats.org/officeDocument/2006/relationships/slideLayout" Id="rId5"/><Relationship Target="../theme/theme3.xml" Type="http://schemas.openxmlformats.org/officeDocument/2006/relationships/theme" Id="rId7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y="205978" x="457200"/>
            <a:ext cy="85725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y="1200150" x="457200"/>
            <a:ext cy="372568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sldNum="0" hdr="0"/>
  <p:txStyles>
    <p:title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Target="../notesSlides/notesSlide1.xml" Type="http://schemas.openxmlformats.org/officeDocument/2006/relationships/notesSlide" Id="rId2"/><Relationship Target="../slideLayouts/slideLayout1.xml" Type="http://schemas.openxmlformats.org/officeDocument/2006/relationships/slideLayout" Id="rId1"/></Relationships>
</file>

<file path=ppt/slides/_rels/slide10.xml.rels><?xml version="1.0" encoding="UTF-8" standalone="yes"?><Relationships xmlns="http://schemas.openxmlformats.org/package/2006/relationships"><Relationship Target="../notesSlides/notesSlide10.xml" Type="http://schemas.openxmlformats.org/officeDocument/2006/relationships/notesSlide" Id="rId2"/><Relationship Target="../slideLayouts/slideLayout5.xml" Type="http://schemas.openxmlformats.org/officeDocument/2006/relationships/slideLayout" Id="rId1"/><Relationship Target="../media/image00.png" Type="http://schemas.openxmlformats.org/officeDocument/2006/relationships/image" Id="rId3"/></Relationships>
</file>

<file path=ppt/slides/_rels/slide11.xml.rels><?xml version="1.0" encoding="UTF-8" standalone="yes"?><Relationships xmlns="http://schemas.openxmlformats.org/package/2006/relationships"><Relationship Target="../notesSlides/notesSlide11.xml" Type="http://schemas.openxmlformats.org/officeDocument/2006/relationships/notesSlide" Id="rId2"/><Relationship Target="../slideLayouts/slideLayout5.xml" Type="http://schemas.openxmlformats.org/officeDocument/2006/relationships/slideLayout" Id="rId1"/><Relationship Target="../media/image03.png" Type="http://schemas.openxmlformats.org/officeDocument/2006/relationships/image" Id="rId3"/></Relationships>
</file>

<file path=ppt/slides/_rels/slide12.xml.rels><?xml version="1.0" encoding="UTF-8" standalone="yes"?><Relationships xmlns="http://schemas.openxmlformats.org/package/2006/relationships"><Relationship Target="../notesSlides/notesSlide12.xml" Type="http://schemas.openxmlformats.org/officeDocument/2006/relationships/notesSlide" Id="rId2"/><Relationship Target="../slideLayouts/slideLayout5.xml" Type="http://schemas.openxmlformats.org/officeDocument/2006/relationships/slideLayout" Id="rId1"/><Relationship Target="../media/image07.png" Type="http://schemas.openxmlformats.org/officeDocument/2006/relationships/image" Id="rId3"/></Relationships>
</file>

<file path=ppt/slides/_rels/slide13.xml.rels><?xml version="1.0" encoding="UTF-8" standalone="yes"?><Relationships xmlns="http://schemas.openxmlformats.org/package/2006/relationships"><Relationship Target="../notesSlides/notesSlide13.xml" Type="http://schemas.openxmlformats.org/officeDocument/2006/relationships/notesSlide" Id="rId2"/><Relationship Target="../slideLayouts/slideLayout5.xml" Type="http://schemas.openxmlformats.org/officeDocument/2006/relationships/slideLayout" Id="rId1"/><Relationship Target="../media/image08.png" Type="http://schemas.openxmlformats.org/officeDocument/2006/relationships/image" Id="rId3"/></Relationships>
</file>

<file path=ppt/slides/_rels/slide2.xml.rels><?xml version="1.0" encoding="UTF-8" standalone="yes"?><Relationships xmlns="http://schemas.openxmlformats.org/package/2006/relationships"><Relationship Target="../notesSlides/notesSlide2.xml" Type="http://schemas.openxmlformats.org/officeDocument/2006/relationships/notesSlide" Id="rId2"/><Relationship Target="../slideLayouts/slideLayout5.xml" Type="http://schemas.openxmlformats.org/officeDocument/2006/relationships/slideLayout" Id="rId1"/><Relationship Target="../media/image09.png" Type="http://schemas.openxmlformats.org/officeDocument/2006/relationships/image" Id="rId3"/></Relationships>
</file>

<file path=ppt/slides/_rels/slide3.xml.rels><?xml version="1.0" encoding="UTF-8" standalone="yes"?><Relationships xmlns="http://schemas.openxmlformats.org/package/2006/relationships"><Relationship Target="../notesSlides/notesSlide3.xml" Type="http://schemas.openxmlformats.org/officeDocument/2006/relationships/notesSlide" Id="rId2"/><Relationship Target="../slideLayouts/slideLayout5.xml" Type="http://schemas.openxmlformats.org/officeDocument/2006/relationships/slideLayout" Id="rId1"/><Relationship Target="../media/image11.png" Type="http://schemas.openxmlformats.org/officeDocument/2006/relationships/image" Id="rId3"/></Relationships>
</file>

<file path=ppt/slides/_rels/slide4.xml.rels><?xml version="1.0" encoding="UTF-8" standalone="yes"?><Relationships xmlns="http://schemas.openxmlformats.org/package/2006/relationships"><Relationship Target="../notesSlides/notesSlide4.xml" Type="http://schemas.openxmlformats.org/officeDocument/2006/relationships/notesSlide" Id="rId2"/><Relationship Target="../slideLayouts/slideLayout5.xml" Type="http://schemas.openxmlformats.org/officeDocument/2006/relationships/slideLayout" Id="rId1"/><Relationship Target="../media/image10.png" Type="http://schemas.openxmlformats.org/officeDocument/2006/relationships/image" Id="rId3"/></Relationships>
</file>

<file path=ppt/slides/_rels/slide5.xml.rels><?xml version="1.0" encoding="UTF-8" standalone="yes"?><Relationships xmlns="http://schemas.openxmlformats.org/package/2006/relationships"><Relationship Target="../notesSlides/notesSlide5.xml" Type="http://schemas.openxmlformats.org/officeDocument/2006/relationships/notesSlide" Id="rId2"/><Relationship Target="../slideLayouts/slideLayout5.xml" Type="http://schemas.openxmlformats.org/officeDocument/2006/relationships/slideLayout" Id="rId1"/><Relationship Target="../media/image05.png" Type="http://schemas.openxmlformats.org/officeDocument/2006/relationships/image" Id="rId3"/></Relationships>
</file>

<file path=ppt/slides/_rels/slide6.xml.rels><?xml version="1.0" encoding="UTF-8" standalone="yes"?><Relationships xmlns="http://schemas.openxmlformats.org/package/2006/relationships"><Relationship Target="../notesSlides/notesSlide6.xml" Type="http://schemas.openxmlformats.org/officeDocument/2006/relationships/notesSlide" Id="rId2"/><Relationship Target="../slideLayouts/slideLayout5.xml" Type="http://schemas.openxmlformats.org/officeDocument/2006/relationships/slideLayout" Id="rId1"/><Relationship Target="../media/image04.png" Type="http://schemas.openxmlformats.org/officeDocument/2006/relationships/image" Id="rId3"/></Relationships>
</file>

<file path=ppt/slides/_rels/slide7.xml.rels><?xml version="1.0" encoding="UTF-8" standalone="yes"?><Relationships xmlns="http://schemas.openxmlformats.org/package/2006/relationships"><Relationship Target="../notesSlides/notesSlide7.xml" Type="http://schemas.openxmlformats.org/officeDocument/2006/relationships/notesSlide" Id="rId2"/><Relationship Target="../slideLayouts/slideLayout5.xml" Type="http://schemas.openxmlformats.org/officeDocument/2006/relationships/slideLayout" Id="rId1"/><Relationship Target="../media/image02.png" Type="http://schemas.openxmlformats.org/officeDocument/2006/relationships/image" Id="rId3"/></Relationships>
</file>

<file path=ppt/slides/_rels/slide8.xml.rels><?xml version="1.0" encoding="UTF-8" standalone="yes"?><Relationships xmlns="http://schemas.openxmlformats.org/package/2006/relationships"><Relationship Target="../notesSlides/notesSlide8.xml" Type="http://schemas.openxmlformats.org/officeDocument/2006/relationships/notesSlide" Id="rId2"/><Relationship Target="../slideLayouts/slideLayout5.xml" Type="http://schemas.openxmlformats.org/officeDocument/2006/relationships/slideLayout" Id="rId1"/><Relationship Target="../media/image06.png" Type="http://schemas.openxmlformats.org/officeDocument/2006/relationships/image" Id="rId3"/></Relationships>
</file>

<file path=ppt/slides/_rels/slide9.xml.rels><?xml version="1.0" encoding="UTF-8" standalone="yes"?><Relationships xmlns="http://schemas.openxmlformats.org/package/2006/relationships"><Relationship Target="../notesSlides/notesSlide9.xml" Type="http://schemas.openxmlformats.org/officeDocument/2006/relationships/notesSlide" Id="rId2"/><Relationship Target="../slideLayouts/slideLayout5.xml" Type="http://schemas.openxmlformats.org/officeDocument/2006/relationships/slideLayout" Id="rId1"/><Relationship Target="../media/image01.png" Type="http://schemas.openxmlformats.org/officeDocument/2006/relationships/image" Id="rId3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" name="Shape 2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" name="Shape 23"/>
          <p:cNvSpPr txBox="1"/>
          <p:nvPr>
            <p:ph type="ctrTitle"/>
          </p:nvPr>
        </p:nvSpPr>
        <p:spPr>
          <a:xfrm>
            <a:off y="1583342" x="685800"/>
            <a:ext cy="1159856" cx="7772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Camp Security Remote Images</a:t>
            </a:r>
          </a:p>
        </p:txBody>
      </p:sp>
      <p:sp>
        <p:nvSpPr>
          <p:cNvPr id="24" name="Shape 24"/>
          <p:cNvSpPr txBox="1"/>
          <p:nvPr>
            <p:ph idx="1" type="subTitle"/>
          </p:nvPr>
        </p:nvSpPr>
        <p:spPr>
          <a:xfrm>
            <a:off y="2840053" x="685800"/>
            <a:ext cy="784737" cx="77724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By date unenhanced, by date enhanced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1" name="Shape 8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2" name="Shape 82"/>
          <p:cNvSpPr txBox="1"/>
          <p:nvPr>
            <p:ph idx="1" type="body"/>
          </p:nvPr>
        </p:nvSpPr>
        <p:spPr>
          <a:xfrm>
            <a:off y="4406309" x="457200"/>
            <a:ext cy="5195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3" name="Shape 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-34050" x="114300"/>
            <a:ext cy="4800600" cx="89154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Shape 84"/>
          <p:cNvSpPr txBox="1"/>
          <p:nvPr/>
        </p:nvSpPr>
        <p:spPr>
          <a:xfrm>
            <a:off y="4773600" x="3892975"/>
            <a:ext cy="293700" cx="2283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9-2010 enhanced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8" name="Shape 8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9" name="Shape 89"/>
          <p:cNvSpPr txBox="1"/>
          <p:nvPr>
            <p:ph idx="1" type="body"/>
          </p:nvPr>
        </p:nvSpPr>
        <p:spPr>
          <a:xfrm>
            <a:off y="4406309" x="457200"/>
            <a:ext cy="5195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3975" x="114300"/>
            <a:ext cy="4800600" cx="89154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/>
          <p:nvPr/>
        </p:nvSpPr>
        <p:spPr>
          <a:xfrm>
            <a:off y="4773600" x="3892975"/>
            <a:ext cy="293700" cx="2283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10-2010 enhanced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5" name="Shape 9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6" name="Shape 96"/>
          <p:cNvSpPr txBox="1"/>
          <p:nvPr>
            <p:ph idx="1" type="body"/>
          </p:nvPr>
        </p:nvSpPr>
        <p:spPr>
          <a:xfrm>
            <a:off y="4406309" x="457200"/>
            <a:ext cy="5195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-18500" x="114300"/>
            <a:ext cy="4800600" cx="89154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 txBox="1"/>
          <p:nvPr/>
        </p:nvSpPr>
        <p:spPr>
          <a:xfrm>
            <a:off y="4773600" x="3892975"/>
            <a:ext cy="293700" cx="2283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8-2012 enhanced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2" name="Shape 10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3" name="Shape 103"/>
          <p:cNvSpPr txBox="1"/>
          <p:nvPr>
            <p:ph idx="1" type="body"/>
          </p:nvPr>
        </p:nvSpPr>
        <p:spPr>
          <a:xfrm>
            <a:off y="4406309" x="457200"/>
            <a:ext cy="5195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5100" x="114300"/>
            <a:ext cy="4800600" cx="891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y="4773600" x="3892975"/>
            <a:ext cy="293700" cx="2283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9-2013 enhanced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" name="Shape 2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9" name="Shape 29"/>
          <p:cNvSpPr txBox="1"/>
          <p:nvPr>
            <p:ph idx="1" type="body"/>
          </p:nvPr>
        </p:nvSpPr>
        <p:spPr>
          <a:xfrm>
            <a:off y="4711109" x="457200"/>
            <a:ext cy="5195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9-1937</a:t>
            </a:r>
          </a:p>
        </p:txBody>
      </p:sp>
      <p:pic>
        <p:nvPicPr>
          <p:cNvPr id="30" name="Shape 30"/>
          <p:cNvPicPr preferRelativeResize="0"/>
          <p:nvPr/>
        </p:nvPicPr>
        <p:blipFill rotWithShape="1">
          <a:blip r:embed="rId3">
            <a:alphaModFix/>
          </a:blip>
          <a:srcRect t="20978" b="13339" r="7034" l="16425"/>
          <a:stretch/>
        </p:blipFill>
        <p:spPr>
          <a:xfrm>
            <a:off y="0" x="152575"/>
            <a:ext cy="4716549" cx="8794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" name="Shape 3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5" name="Shape 35"/>
          <p:cNvSpPr txBox="1"/>
          <p:nvPr>
            <p:ph idx="1" type="body"/>
          </p:nvPr>
        </p:nvSpPr>
        <p:spPr>
          <a:xfrm>
            <a:off y="4711109" x="457200"/>
            <a:ext cy="5195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9-1957</a:t>
            </a:r>
          </a:p>
        </p:txBody>
      </p:sp>
      <p:pic>
        <p:nvPicPr>
          <p:cNvPr id="36" name="Shape 36"/>
          <p:cNvPicPr preferRelativeResize="0"/>
          <p:nvPr/>
        </p:nvPicPr>
        <p:blipFill rotWithShape="1">
          <a:blip r:embed="rId3">
            <a:alphaModFix/>
          </a:blip>
          <a:srcRect t="16950" b="19492" r="12206" l="16952"/>
          <a:stretch/>
        </p:blipFill>
        <p:spPr>
          <a:xfrm>
            <a:off y="0" x="224000"/>
            <a:ext cy="4876275" cx="86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" name="Shape 4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1" name="Shape 41"/>
          <p:cNvSpPr txBox="1"/>
          <p:nvPr>
            <p:ph idx="1" type="body"/>
          </p:nvPr>
        </p:nvSpPr>
        <p:spPr>
          <a:xfrm>
            <a:off y="4711109" x="457200"/>
            <a:ext cy="5195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9-1971</a:t>
            </a:r>
          </a:p>
        </p:txBody>
      </p:sp>
      <p:pic>
        <p:nvPicPr>
          <p:cNvPr id="42" name="Shape 42"/>
          <p:cNvPicPr preferRelativeResize="0"/>
          <p:nvPr/>
        </p:nvPicPr>
        <p:blipFill rotWithShape="1">
          <a:blip r:embed="rId3">
            <a:alphaModFix/>
          </a:blip>
          <a:srcRect t="18854" b="14331" r="11281" l="10861"/>
          <a:stretch/>
        </p:blipFill>
        <p:spPr>
          <a:xfrm>
            <a:off y="0" x="185862"/>
            <a:ext cy="4704649" cx="877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" name="Shape 4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7" name="Shape 47"/>
          <p:cNvSpPr txBox="1"/>
          <p:nvPr>
            <p:ph idx="1" type="body"/>
          </p:nvPr>
        </p:nvSpPr>
        <p:spPr>
          <a:xfrm>
            <a:off y="4406309" x="457200"/>
            <a:ext cy="5195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8" name="Shape 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-22800" x="137825"/>
            <a:ext cy="4800600" cx="891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Shape 49"/>
          <p:cNvSpPr txBox="1"/>
          <p:nvPr/>
        </p:nvSpPr>
        <p:spPr>
          <a:xfrm>
            <a:off y="4773600" x="3892975"/>
            <a:ext cy="293700" cx="2283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4-1992 enhanced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" name="Shape 5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4" name="Shape 54"/>
          <p:cNvSpPr txBox="1"/>
          <p:nvPr>
            <p:ph idx="1" type="body"/>
          </p:nvPr>
        </p:nvSpPr>
        <p:spPr>
          <a:xfrm>
            <a:off y="4406309" x="457200"/>
            <a:ext cy="5195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5" name="Shape 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-450" x="114300"/>
            <a:ext cy="4800600" cx="89154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Shape 56"/>
          <p:cNvSpPr txBox="1"/>
          <p:nvPr/>
        </p:nvSpPr>
        <p:spPr>
          <a:xfrm>
            <a:off y="4773600" x="3892975"/>
            <a:ext cy="293700" cx="2283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4-1999 enhanced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" name="Shape 6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1" name="Shape 61"/>
          <p:cNvSpPr txBox="1"/>
          <p:nvPr>
            <p:ph idx="1" type="body"/>
          </p:nvPr>
        </p:nvSpPr>
        <p:spPr>
          <a:xfrm>
            <a:off y="4406309" x="457200"/>
            <a:ext cy="5195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2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775" x="114300"/>
            <a:ext cy="4800600" cx="89154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hape 63"/>
          <p:cNvSpPr txBox="1"/>
          <p:nvPr/>
        </p:nvSpPr>
        <p:spPr>
          <a:xfrm>
            <a:off y="4773600" x="3892975"/>
            <a:ext cy="293700" cx="2283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4-2003 enhanced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" name="Shape 6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8" name="Shape 68"/>
          <p:cNvSpPr txBox="1"/>
          <p:nvPr>
            <p:ph idx="1" type="body"/>
          </p:nvPr>
        </p:nvSpPr>
        <p:spPr>
          <a:xfrm>
            <a:off y="4406309" x="457200"/>
            <a:ext cy="5195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0775" x="114300"/>
            <a:ext cy="4800600" cx="89154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Shape 70"/>
          <p:cNvSpPr txBox="1"/>
          <p:nvPr/>
        </p:nvSpPr>
        <p:spPr>
          <a:xfrm>
            <a:off y="4773600" x="3892975"/>
            <a:ext cy="293700" cx="2283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9-2005 enhanced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" name="Shape 7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5" name="Shape 75"/>
          <p:cNvSpPr txBox="1"/>
          <p:nvPr>
            <p:ph idx="1" type="body"/>
          </p:nvPr>
        </p:nvSpPr>
        <p:spPr>
          <a:xfrm>
            <a:off y="4406309" x="457200"/>
            <a:ext cy="5195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-22950" x="114300"/>
            <a:ext cy="4800600" cx="89154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77"/>
          <p:cNvSpPr txBox="1"/>
          <p:nvPr/>
        </p:nvSpPr>
        <p:spPr>
          <a:xfrm>
            <a:off y="4773600" x="3892975"/>
            <a:ext cy="293700" cx="2283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10-2008 enhanced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ppt/theme/theme3.xml><?xml version="1.0" encoding="utf-8"?>
<a:theme xmlns:a="http://schemas.openxmlformats.org/drawingml/2006/main" xmlns:r="http://schemas.openxmlformats.org/officeDocument/2006/relationships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